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645275" cy="97758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41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73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81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9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507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3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39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1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69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7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64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C158-7C7B-4065-9AE0-C1E6733B2229}" type="datetimeFigureOut">
              <a:rPr lang="pl-PL" smtClean="0"/>
              <a:t>09.05.2021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E653-F806-490F-B91D-0CAB30625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71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37657" y="1044668"/>
            <a:ext cx="2088232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Dyrektor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385995" y="2323359"/>
            <a:ext cx="1629981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sz="1400" b="1"/>
            </a:lvl1pPr>
          </a:lstStyle>
          <a:p>
            <a:r>
              <a:rPr lang="pl-PL"/>
              <a:t>Inspektor Ochrony Danych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023213" y="2691299"/>
            <a:ext cx="1130986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Kierownik gospodarczy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25801" y="3069660"/>
            <a:ext cx="130896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Psycholog</a:t>
            </a:r>
          </a:p>
        </p:txBody>
      </p:sp>
      <p:cxnSp>
        <p:nvCxnSpPr>
          <p:cNvPr id="19" name="Łącznik prosty ze strzałką 18"/>
          <p:cNvCxnSpPr>
            <a:cxnSpLocks/>
            <a:stCxn id="2" idx="2"/>
            <a:endCxn id="7" idx="0"/>
          </p:cNvCxnSpPr>
          <p:nvPr/>
        </p:nvCxnSpPr>
        <p:spPr>
          <a:xfrm flipH="1">
            <a:off x="3588706" y="1690999"/>
            <a:ext cx="793067" cy="1000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cxnSpLocks/>
            <a:stCxn id="9" idx="2"/>
            <a:endCxn id="8" idx="0"/>
          </p:cNvCxnSpPr>
          <p:nvPr/>
        </p:nvCxnSpPr>
        <p:spPr>
          <a:xfrm flipH="1">
            <a:off x="780281" y="2599296"/>
            <a:ext cx="1195162" cy="470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cxnSpLocks/>
          </p:cNvCxnSpPr>
          <p:nvPr/>
        </p:nvCxnSpPr>
        <p:spPr>
          <a:xfrm>
            <a:off x="4381773" y="1685689"/>
            <a:ext cx="915292" cy="16680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cxnSpLocks/>
            <a:stCxn id="7" idx="2"/>
            <a:endCxn id="89" idx="0"/>
          </p:cNvCxnSpPr>
          <p:nvPr/>
        </p:nvCxnSpPr>
        <p:spPr>
          <a:xfrm>
            <a:off x="3588706" y="3214519"/>
            <a:ext cx="0" cy="5853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pole tekstowe 76"/>
          <p:cNvSpPr txBox="1"/>
          <p:nvPr/>
        </p:nvSpPr>
        <p:spPr>
          <a:xfrm>
            <a:off x="6763950" y="4978721"/>
            <a:ext cx="424746" cy="184666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6763950" y="5286498"/>
            <a:ext cx="424746" cy="1846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9" name="pole tekstowe 78"/>
          <p:cNvSpPr txBox="1"/>
          <p:nvPr/>
        </p:nvSpPr>
        <p:spPr>
          <a:xfrm>
            <a:off x="6763950" y="5632104"/>
            <a:ext cx="424746" cy="1846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81" name="pole tekstowe 80"/>
          <p:cNvSpPr txBox="1"/>
          <p:nvPr/>
        </p:nvSpPr>
        <p:spPr>
          <a:xfrm>
            <a:off x="7257971" y="4908359"/>
            <a:ext cx="1476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Kadra Kierownicza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7257971" y="5240331"/>
            <a:ext cx="1359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Kadra</a:t>
            </a:r>
            <a:r>
              <a:rPr lang="pl-PL" sz="1100" dirty="0"/>
              <a:t> Pedagogiczna</a:t>
            </a:r>
          </a:p>
        </p:txBody>
      </p:sp>
      <p:sp>
        <p:nvSpPr>
          <p:cNvPr id="83" name="pole tekstowe 82"/>
          <p:cNvSpPr txBox="1"/>
          <p:nvPr/>
        </p:nvSpPr>
        <p:spPr>
          <a:xfrm>
            <a:off x="7257971" y="5566171"/>
            <a:ext cx="188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Stanowiska samorządowe (administracji i obsługi)</a:t>
            </a:r>
          </a:p>
        </p:txBody>
      </p:sp>
      <p:cxnSp>
        <p:nvCxnSpPr>
          <p:cNvPr id="33" name="Łącznik prosty ze strzałką 32"/>
          <p:cNvCxnSpPr>
            <a:cxnSpLocks/>
            <a:stCxn id="2" idx="2"/>
            <a:endCxn id="4" idx="0"/>
          </p:cNvCxnSpPr>
          <p:nvPr/>
        </p:nvCxnSpPr>
        <p:spPr>
          <a:xfrm>
            <a:off x="4381773" y="1690999"/>
            <a:ext cx="3819213" cy="63236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ole tekstowe 45"/>
          <p:cNvSpPr txBox="1"/>
          <p:nvPr/>
        </p:nvSpPr>
        <p:spPr>
          <a:xfrm>
            <a:off x="4512503" y="3353774"/>
            <a:ext cx="1584427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/>
            </a:lvl1pPr>
          </a:lstStyle>
          <a:p>
            <a:r>
              <a:rPr lang="pl-PL" sz="1400" dirty="0"/>
              <a:t>Sekretarka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EBB0C054-ACEC-43C7-9A8F-0C24AD827452}"/>
              </a:ext>
            </a:extLst>
          </p:cNvPr>
          <p:cNvSpPr txBox="1"/>
          <p:nvPr/>
        </p:nvSpPr>
        <p:spPr>
          <a:xfrm>
            <a:off x="147823" y="4415324"/>
            <a:ext cx="130760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Doradca zawodowy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71F6E5A3-6E3C-423E-A23C-CA0A415D17C3}"/>
              </a:ext>
            </a:extLst>
          </p:cNvPr>
          <p:cNvSpPr txBox="1"/>
          <p:nvPr/>
        </p:nvSpPr>
        <p:spPr>
          <a:xfrm>
            <a:off x="129902" y="3953744"/>
            <a:ext cx="130760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Logopeda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AA396584-CD06-4FE0-B62A-827204079A85}"/>
              </a:ext>
            </a:extLst>
          </p:cNvPr>
          <p:cNvSpPr txBox="1"/>
          <p:nvPr/>
        </p:nvSpPr>
        <p:spPr>
          <a:xfrm>
            <a:off x="125801" y="3531240"/>
            <a:ext cx="130895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Pedagog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377A3361-75F6-41D7-9615-4D1E2307AE0D}"/>
              </a:ext>
            </a:extLst>
          </p:cNvPr>
          <p:cNvSpPr txBox="1"/>
          <p:nvPr/>
        </p:nvSpPr>
        <p:spPr>
          <a:xfrm>
            <a:off x="147822" y="5071054"/>
            <a:ext cx="130760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Terapeuta SI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B640FD5-1301-4550-A56C-70F4782C6129}"/>
              </a:ext>
            </a:extLst>
          </p:cNvPr>
          <p:cNvSpPr txBox="1"/>
          <p:nvPr/>
        </p:nvSpPr>
        <p:spPr>
          <a:xfrm>
            <a:off x="2949196" y="3799855"/>
            <a:ext cx="1279019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Starsza woźna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FC8B233-C657-45D1-80FA-C4EFA515A966}"/>
              </a:ext>
            </a:extLst>
          </p:cNvPr>
          <p:cNvSpPr txBox="1"/>
          <p:nvPr/>
        </p:nvSpPr>
        <p:spPr>
          <a:xfrm>
            <a:off x="1294336" y="2291519"/>
            <a:ext cx="1362213" cy="30777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Wicedyrektor</a:t>
            </a:r>
          </a:p>
        </p:txBody>
      </p: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1981ACB8-9862-4581-AC28-18AECDC15305}"/>
              </a:ext>
            </a:extLst>
          </p:cNvPr>
          <p:cNvCxnSpPr>
            <a:cxnSpLocks/>
            <a:stCxn id="2" idx="2"/>
            <a:endCxn id="9" idx="0"/>
          </p:cNvCxnSpPr>
          <p:nvPr/>
        </p:nvCxnSpPr>
        <p:spPr>
          <a:xfrm flipH="1">
            <a:off x="1975443" y="1690999"/>
            <a:ext cx="2406330" cy="6005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DFAF2C51-0181-48C1-9A2C-E7403F6CB437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4381773" y="1690999"/>
            <a:ext cx="2924025" cy="1244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9394096F-F783-4E86-AB1F-319EABCBFA20}"/>
              </a:ext>
            </a:extLst>
          </p:cNvPr>
          <p:cNvSpPr txBox="1"/>
          <p:nvPr/>
        </p:nvSpPr>
        <p:spPr>
          <a:xfrm>
            <a:off x="147821" y="5503967"/>
            <a:ext cx="130760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Rehabilitant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C60EAAE2-6258-4890-9C2D-C0617A5682EB}"/>
              </a:ext>
            </a:extLst>
          </p:cNvPr>
          <p:cNvSpPr txBox="1"/>
          <p:nvPr/>
        </p:nvSpPr>
        <p:spPr>
          <a:xfrm>
            <a:off x="6763950" y="6135557"/>
            <a:ext cx="424746" cy="18466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l-PL" sz="700" dirty="0"/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329199C7-6CC9-4146-9177-6EF8F4CEBCBB}"/>
              </a:ext>
            </a:extLst>
          </p:cNvPr>
          <p:cNvSpPr txBox="1"/>
          <p:nvPr/>
        </p:nvSpPr>
        <p:spPr>
          <a:xfrm>
            <a:off x="7257970" y="6076677"/>
            <a:ext cx="1634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Wsparcie zewnętrzne</a:t>
            </a:r>
            <a:endParaRPr lang="pl-PL" sz="1100" dirty="0"/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0A0E2376-C10F-4F68-8C94-8CF6D9D63293}"/>
              </a:ext>
            </a:extLst>
          </p:cNvPr>
          <p:cNvSpPr txBox="1"/>
          <p:nvPr/>
        </p:nvSpPr>
        <p:spPr>
          <a:xfrm>
            <a:off x="6432347" y="2935404"/>
            <a:ext cx="1746901" cy="523220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sz="1400" b="1"/>
            </a:lvl1pPr>
          </a:lstStyle>
          <a:p>
            <a:r>
              <a:rPr lang="pl-PL" dirty="0"/>
              <a:t>Lekarz – członek zespołu orzekającego 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59CB13A8-F876-4156-A1EB-5104E2936A72}"/>
              </a:ext>
            </a:extLst>
          </p:cNvPr>
          <p:cNvSpPr txBox="1"/>
          <p:nvPr/>
        </p:nvSpPr>
        <p:spPr>
          <a:xfrm>
            <a:off x="6432347" y="3605144"/>
            <a:ext cx="1741506" cy="523220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sz="1400" b="1"/>
            </a:lvl1pPr>
          </a:lstStyle>
          <a:p>
            <a:r>
              <a:rPr lang="pl-PL" dirty="0"/>
              <a:t>Informatyk z firmy zewnętrznej</a:t>
            </a:r>
          </a:p>
        </p:txBody>
      </p:sp>
      <p:cxnSp>
        <p:nvCxnSpPr>
          <p:cNvPr id="30" name="Łącznik prosty ze strzałką 29"/>
          <p:cNvCxnSpPr>
            <a:endCxn id="2" idx="2"/>
          </p:cNvCxnSpPr>
          <p:nvPr/>
        </p:nvCxnSpPr>
        <p:spPr>
          <a:xfrm>
            <a:off x="4381773" y="169099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stCxn id="2" idx="2"/>
          </p:cNvCxnSpPr>
          <p:nvPr/>
        </p:nvCxnSpPr>
        <p:spPr>
          <a:xfrm>
            <a:off x="4381773" y="1690999"/>
            <a:ext cx="2050574" cy="191414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507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</Words>
  <Application>Microsoft Office PowerPoint</Application>
  <PresentationFormat>Pokaz na ekranie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Ernest Ziemiński</dc:creator>
  <cp:lastModifiedBy>Paweł</cp:lastModifiedBy>
  <cp:revision>31</cp:revision>
  <cp:lastPrinted>2020-10-16T09:35:16Z</cp:lastPrinted>
  <dcterms:created xsi:type="dcterms:W3CDTF">2019-03-20T10:29:05Z</dcterms:created>
  <dcterms:modified xsi:type="dcterms:W3CDTF">2021-05-09T17:38:33Z</dcterms:modified>
</cp:coreProperties>
</file>